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1" r:id="rId17"/>
    <p:sldId id="318" r:id="rId18"/>
    <p:sldId id="321" r:id="rId19"/>
    <p:sldId id="313" r:id="rId20"/>
    <p:sldId id="314" r:id="rId21"/>
    <p:sldId id="315" r:id="rId22"/>
    <p:sldId id="317" r:id="rId23"/>
    <p:sldId id="316" r:id="rId24"/>
    <p:sldId id="319" r:id="rId25"/>
    <p:sldId id="31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re GREGOIRE" initials="PG" lastIdx="3" clrIdx="0">
    <p:extLst>
      <p:ext uri="{19B8F6BF-5375-455C-9EA6-DF929625EA0E}">
        <p15:presenceInfo xmlns:p15="http://schemas.microsoft.com/office/powerpoint/2012/main" userId="56539d44722624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DD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782E-7372-4EA4-936B-ED25EE98BBDB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1C49D-BEA2-4F3A-AE30-9D526C42A6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18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B83BE-A994-4679-AB23-C48CD295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04E5C3-0AD9-40DD-9995-BCD5FB8CC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BDA609-F200-4BE3-834B-59D727EA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ECA09-368B-4A3B-AA47-A0A0F0C52EF3}" type="datetime1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BF51D7-D32D-44E3-89BB-4548BCA9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D8D8AB-069B-473A-A42F-1E4BD2A74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94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02C3EF-F177-4881-8E9E-7E528DAC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1BB6D8-AF8A-4B22-B2AE-5AEBD2A59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906D56-9C27-48B3-9D7B-79FD5A6C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88A0-EAD8-448E-8673-F7B82C66BB81}" type="datetime1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1369EF-15B7-44F7-B51B-99E6FF398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6359B2-C0F0-4ECF-838B-015B3E8E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0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53A3659-049A-425E-8923-91C23165F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A7DD61-4400-4357-8AA1-AEB39B923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08FF63-BA76-46B9-AE65-CD64BA77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D780-4E87-47C0-B939-77322FA2BD5D}" type="datetime1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AB067C-F18B-4421-89DE-0C56C9C7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53DD72-E5B7-40F3-B8C6-2D0D647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2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094E0-E2D7-409F-BED9-9906DD9F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EEB6D-C840-49C8-92F5-EEC8F6F64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159D9F-6967-4671-9115-9E9C6F3E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FC-89C4-45F0-8F65-8BB7C2A2A268}" type="datetime1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F8B1A6-E39F-41DD-B0D5-31310823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28243-57A5-46DB-BC5E-D0AA3DDC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902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F85799-A559-450D-8CBB-0692842B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887FFD-866B-4728-898C-6FB99B880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B72C71-1D25-4924-9D39-32AC981B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8479-73D4-41B2-94DA-A429D1A94BB4}" type="datetime1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32114D-2D23-410C-A413-2F184596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D2961-95FD-43B3-9DD5-FB52E0BB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50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FEC468-D3AD-4E80-9248-DECD85B63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ADA9E5-278B-451C-9F3B-1E21AB5EC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7DA487-02EC-4DB7-8C10-3B3C674A7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AFE6D6-4401-4634-B468-B2DACD9E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8BBE-136D-40F0-8BCF-9509B65E325F}" type="datetime1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E5F838-657F-4D96-B060-4EE3FC0E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00717-BBBA-4764-925D-4018D2C9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95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54C457-4A19-43E7-8D9C-66DEB799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FB0FDB-DFAF-4AEC-A77B-1884DCBDE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668DCC-07CD-4EBB-8D7C-15EB14F36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74D307-C2C1-4DBA-B33E-05F7B2D34F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A733CF-60E3-4D7E-B209-841695053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10222C-6B4E-4F8B-B2E6-EB9E5D99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575F-3686-41F8-9878-065FD2CE82A7}" type="datetime1">
              <a:rPr lang="fr-FR" smtClean="0"/>
              <a:t>29/10/2021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181F75-4F99-4D97-9982-05ACFD519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CD5EE0-E124-4619-B852-7CBC0734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72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DD86DE-0E09-44B2-A332-C008B1E5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99D897D-9616-4AD1-8FB7-B2BD833E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9DEF-533F-45F8-8087-0CA3077ED925}" type="datetime1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CA8987-2296-4175-A5CB-34D9982D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F4B4FB-F5C4-4461-A512-86FFBC36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51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912063D-51B1-4E99-A132-7D1E0C23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B9CC2-E3D4-4A54-8D57-3DC8550FF179}" type="datetime1">
              <a:rPr lang="fr-FR" smtClean="0"/>
              <a:t>29/10/2021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5A8A62-E86F-46CB-A43D-6F31E69A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BAFA7C-3229-46CE-9D04-58856AC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70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379B19-9C6E-4DD9-A0DE-574AC8D5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4BD9E-DE05-42EF-8546-7A360BEAD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CE60FE-2934-4F54-B7BB-D417F9463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D6D96E-FFEF-4C90-B5E0-6AD154A8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BAF9-D309-4778-A7DA-92FFE548E3B7}" type="datetime1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AC60C2-138C-4918-B9CF-9119B3B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4866BC-B12F-414A-B7AB-C3AD8376E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9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26492-F13B-4D35-ACD6-5450C689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D1502F-1CC4-4097-AE3B-754810640D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035B5C-56E7-4C37-BFD2-8924AF798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F992-E765-4FC0-B24A-A7AAABD5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8E5BA-0DD4-4338-9F58-B7195FDABEB3}" type="datetime1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4CB758-37B5-427E-A602-E888911B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F495B-48EA-492C-8061-30D521E2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16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428E0C-10EB-46ED-B4E2-A6E9F44F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9D702E-AD3A-4C31-A426-42A90B062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814634-E432-41E2-A661-DF3FE28EB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0D031-9BD9-4797-AAE9-635689102E2A}" type="datetime1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84D041-17FF-410B-9190-03045C6C0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DC4E0-29ED-41BF-BCBA-8B560BCC1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E107-79A6-486E-94AF-D353589E310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2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xlx933.dstar-france.fr/index.php?show=modules" TargetMode="External"/><Relationship Id="rId2" Type="http://schemas.openxmlformats.org/officeDocument/2006/relationships/hyperlink" Target="https://brandmeister.networ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istar.uk/download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alena.io/etche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E8F43A3F-5D69-49E9-AC35-566087163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FF4F144-03F7-40B3-B599-56E6BE2FA639}"/>
              </a:ext>
            </a:extLst>
          </p:cNvPr>
          <p:cNvSpPr txBox="1"/>
          <p:nvPr/>
        </p:nvSpPr>
        <p:spPr>
          <a:xfrm>
            <a:off x="2295526" y="1724025"/>
            <a:ext cx="7296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/>
              <a:t>LES MODES NUMERIQUES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D0EA12C-5736-42DC-B960-C431973A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2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11758-FC9E-471B-8FDC-268D3E2F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51" y="458142"/>
            <a:ext cx="10515600" cy="551428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Allez dans la section </a:t>
            </a:r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Wireless configuration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cliquez sur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 WIFI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Puis cliquez sur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 for Networks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sélectionnez votre réseau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B1D988D-240F-48AD-97AD-62D8DE645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435" y="1852513"/>
            <a:ext cx="6468276" cy="248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2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11758-FC9E-471B-8FDC-268D3E2F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4" y="375995"/>
            <a:ext cx="10727936" cy="5980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D163EC3-5DFA-41AD-885B-F0DA5309C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829" y="375995"/>
            <a:ext cx="6000447" cy="167869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8" y="2342976"/>
            <a:ext cx="858135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uis cliquez sur 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Save and </a:t>
            </a:r>
            <a:r>
              <a:rPr lang="fr-FR" sz="28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</a:t>
            </a:r>
            <a:endParaRPr lang="fr-FR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Remontez en haut de la fenêtre et cliquez sur 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puis sur icone 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reboot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61DDE8-2FB3-4E4A-BEA8-EC1F65671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329" y="4356297"/>
            <a:ext cx="3686175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88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11758-FC9E-471B-8FDC-268D3E2F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863" y="375995"/>
            <a:ext cx="11096579" cy="5980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Comptez 1 ou 2 minutes pour le redémarrage.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fois redémarré, se connecter avec le navigateur à l’adresse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pi-star.local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1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2AD2EF-2326-45BC-BB1D-169E7563A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602" y="375995"/>
            <a:ext cx="3793490" cy="13335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BB7FFF6-7F0F-4BEE-B8D9-50BA4716C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935" y="3742409"/>
            <a:ext cx="5924023" cy="27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22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C8234-F470-42CB-A1E9-F476FD8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02" y="614663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 du hotspot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Cliquez sur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Dans la section </a:t>
            </a:r>
            <a:r>
              <a:rPr lang="fr-FR" b="1" dirty="0"/>
              <a:t>Control Software: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1" dirty="0"/>
              <a:t>		</a:t>
            </a:r>
            <a:r>
              <a:rPr lang="fr-FR" dirty="0"/>
              <a:t>Vérifiez que </a:t>
            </a:r>
            <a:r>
              <a:rPr lang="fr-FR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MMDVMHost</a:t>
            </a:r>
            <a:r>
              <a:rPr lang="fr-FR" dirty="0"/>
              <a:t> et </a:t>
            </a:r>
            <a:r>
              <a:rPr lang="fr-FR" b="1" i="1" dirty="0"/>
              <a:t>Simplex Node </a:t>
            </a:r>
            <a:r>
              <a:rPr lang="fr-FR" dirty="0"/>
              <a:t>soient cochés.</a:t>
            </a:r>
            <a:endParaRPr lang="fr-FR" b="1" dirty="0"/>
          </a:p>
          <a:p>
            <a:pPr marL="0" indent="0">
              <a:buNone/>
            </a:pPr>
            <a:r>
              <a:rPr lang="fr-FR" dirty="0"/>
              <a:t>		Puis cliquez sur Apply Changes.</a:t>
            </a:r>
          </a:p>
          <a:p>
            <a:pPr marL="0" indent="0">
              <a:buNone/>
            </a:pPr>
            <a:r>
              <a:rPr lang="fr-FR" dirty="0"/>
              <a:t>	la section </a:t>
            </a:r>
            <a:r>
              <a:rPr lang="fr-FR" b="1" dirty="0" err="1"/>
              <a:t>MMDVMHost</a:t>
            </a:r>
            <a:r>
              <a:rPr lang="fr-FR" b="1" dirty="0"/>
              <a:t> Configuration </a:t>
            </a:r>
            <a:r>
              <a:rPr lang="fr-FR" dirty="0"/>
              <a:t>apparait.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CD3A4-F885-45A2-B2F0-A6E7D022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A442C55-E15F-4F4B-8F4C-6EBAD1A6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234" y="5680075"/>
            <a:ext cx="7877175" cy="6762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077381-2C4A-46D6-B523-A71B3C3D0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35" y="4253899"/>
            <a:ext cx="78771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1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C8234-F470-42CB-A1E9-F476FD8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02" y="614663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 du hotspot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Cliquez sur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Dans la section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Configuration générale: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1" dirty="0"/>
              <a:t>		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CD3A4-F885-45A2-B2F0-A6E7D022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04A971-4CC2-4265-94A4-7AEA38E3E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556" y="2957512"/>
            <a:ext cx="7924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95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C8234-F470-42CB-A1E9-F476FD838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302" y="614663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 du hotspot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Cliquez sur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Dans la section </a:t>
            </a:r>
            <a:r>
              <a:rPr lang="fr-FR" b="1" dirty="0"/>
              <a:t>Configuration DMR: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b="1" dirty="0"/>
              <a:t>		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9CD3A4-F885-45A2-B2F0-A6E7D022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B47247-9E21-433F-9B8C-96E6510F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665" y="2786062"/>
            <a:ext cx="79057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14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858135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 du hotspot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Remontez en haut de la fenêtre et cliquez sur 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puis sur icone </a:t>
            </a:r>
            <a:r>
              <a:rPr lang="fr-FR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reboot</a:t>
            </a:r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361DDE8-2FB3-4E4A-BEA8-EC1F65671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62" y="2713691"/>
            <a:ext cx="3686175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8581359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du hotspot avec le Pocket</a:t>
            </a: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ECEA48-4083-425B-869F-0316E808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82" y="1221599"/>
            <a:ext cx="7205534" cy="549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11266896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Mise à jour du logiciel </a:t>
            </a:r>
          </a:p>
          <a:p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000" dirty="0">
                <a:effectLst/>
              </a:rPr>
              <a:t>L'un des avantages de Pi-Star est qu'il est mis à jour régulièrement pour ajouter de nouvelles </a:t>
            </a:r>
            <a:br>
              <a:rPr lang="fr-FR" sz="2000" dirty="0">
                <a:effectLst/>
              </a:rPr>
            </a:br>
            <a:r>
              <a:rPr lang="fr-FR" sz="2000" dirty="0">
                <a:effectLst/>
              </a:rPr>
              <a:t>	fonctionnalités, options et correctifs.</a:t>
            </a:r>
            <a:endParaRPr lang="fr-F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dirty="0">
                <a:effectLst/>
              </a:rPr>
              <a:t>	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5602937-1583-49B4-8D99-0259F8596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99" y="2034654"/>
            <a:ext cx="5150311" cy="776828"/>
          </a:xfrm>
          <a:prstGeom prst="rect">
            <a:avLst/>
          </a:prstGeom>
        </p:spPr>
      </p:pic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9205BAB0-0331-4589-9049-DCF598993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9099" y="2922967"/>
            <a:ext cx="5150311" cy="3798508"/>
          </a:xfrm>
        </p:spPr>
      </p:pic>
    </p:spTree>
    <p:extLst>
      <p:ext uri="{BB962C8B-B14F-4D97-AF65-F5344CB8AC3E}">
        <p14:creationId xmlns:p14="http://schemas.microsoft.com/office/powerpoint/2010/main" val="427634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10434875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Divers:</a:t>
            </a:r>
          </a:p>
          <a:p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Changez le mot de passe de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pi-star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le menu </a:t>
            </a: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Configuration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Pensez à faire une sauvegarde</a:t>
            </a: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371DBB-85BF-403A-8176-C633C3F4A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306" y="1940818"/>
            <a:ext cx="6840220" cy="9004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F6D0408-BF7B-4A90-AE7B-5A2A24169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642" y="4016753"/>
            <a:ext cx="5055504" cy="258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7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0FF4F144-03F7-40B3-B599-56E6BE2FA639}"/>
              </a:ext>
            </a:extLst>
          </p:cNvPr>
          <p:cNvSpPr txBox="1"/>
          <p:nvPr/>
        </p:nvSpPr>
        <p:spPr>
          <a:xfrm>
            <a:off x="733167" y="288323"/>
            <a:ext cx="10964562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1400" dirty="0"/>
          </a:p>
          <a:p>
            <a:r>
              <a:rPr lang="fr-FR" sz="4400" dirty="0"/>
              <a:t>	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Les différents modes numériques </a:t>
            </a: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- Démonstration de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QSOs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dirty="0"/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1600" dirty="0"/>
          </a:p>
          <a:p>
            <a:r>
              <a:rPr lang="fr-FR" sz="4400" dirty="0"/>
              <a:t>	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Initialisation d’un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Codeplug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000" b="1" dirty="0"/>
          </a:p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Partie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4400" dirty="0"/>
              <a:t>	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Installation et configuration d’un Hotspot</a:t>
            </a:r>
          </a:p>
          <a:p>
            <a:r>
              <a:rPr lang="fr-FR" sz="4800" dirty="0"/>
              <a:t>	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EB7CCE-8838-4592-8653-E1E086747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539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1043487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Divers:</a:t>
            </a:r>
          </a:p>
          <a:p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Mode Expert</a:t>
            </a: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58BA38C-DD7E-4DAB-AB25-F6292D561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320" y="2265405"/>
            <a:ext cx="6717933" cy="3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32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11011523" cy="11264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Divers:</a:t>
            </a:r>
          </a:p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Mode Expert: </a:t>
            </a:r>
            <a:r>
              <a:rPr lang="fr-FR" sz="28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MMDVMHost</a:t>
            </a:r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fr-FR" sz="2800" dirty="0"/>
              <a:t>Si vous rencontrez un taux d'erreur binaire (BER) élevé 			(supérieur à 1%) avec votre radio, vous pouvez essayer de 		le réduire en ajustant le décalage RX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800" dirty="0"/>
              <a:t>paramètre </a:t>
            </a:r>
            <a:r>
              <a:rPr lang="fr-FR" sz="2800" dirty="0" err="1"/>
              <a:t>RXOffset</a:t>
            </a:r>
            <a:r>
              <a:rPr lang="fr-FR" sz="2800" dirty="0"/>
              <a:t>).</a:t>
            </a:r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/>
              <a:t>		Commencez avec +/- 100 offsets, et voyez comment cela 		affecte le BER.</a:t>
            </a:r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b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479E49-52AC-47A2-A703-761FA9634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270" y="4283502"/>
            <a:ext cx="6201805" cy="233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64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10434875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Divers:</a:t>
            </a:r>
          </a:p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nverser le sens d’affiche de l’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cran OLED</a:t>
            </a:r>
            <a:endParaRPr lang="fr-FR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 Expert: </a:t>
            </a:r>
            <a:r>
              <a:rPr lang="fr-FR" sz="2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b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fr-F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rendre plus lisible la configuration </a:t>
            </a:r>
            <a:r>
              <a:rPr lang="fr-FR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WiFi</a:t>
            </a:r>
            <a:endParaRPr lang="fr-F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FE5276F-0A4C-4D7B-95D5-C1F67FE02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28" y="4288883"/>
            <a:ext cx="6299831" cy="230962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2C6BAF-3494-41DF-92E8-1F755113B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961" y="1596980"/>
            <a:ext cx="4846423" cy="1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0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10434875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Divers:</a:t>
            </a:r>
          </a:p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Mode Expert: SSH Access</a:t>
            </a:r>
          </a:p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r-F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DFBE00-0F62-41C7-97C5-91055D2F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34" y="1967105"/>
            <a:ext cx="6798445" cy="46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63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DF0537B-AC47-4663-964A-04C14CF1A383}"/>
              </a:ext>
            </a:extLst>
          </p:cNvPr>
          <p:cNvSpPr txBox="1"/>
          <p:nvPr/>
        </p:nvSpPr>
        <p:spPr>
          <a:xfrm>
            <a:off x="496736" y="497700"/>
            <a:ext cx="10434875" cy="92948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Liens:</a:t>
            </a: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800" dirty="0"/>
              <a:t> </a:t>
            </a:r>
          </a:p>
          <a:p>
            <a:r>
              <a:rPr lang="fr-FR" sz="2800" dirty="0"/>
              <a:t>	Dashboard du </a:t>
            </a:r>
            <a:r>
              <a:rPr lang="fr-FR" sz="2800" dirty="0" err="1"/>
              <a:t>Brandmister</a:t>
            </a:r>
            <a:endParaRPr lang="fr-FR" sz="2800" dirty="0"/>
          </a:p>
          <a:p>
            <a:r>
              <a:rPr lang="fr-FR" sz="2800" dirty="0"/>
              <a:t>		 </a:t>
            </a:r>
            <a:r>
              <a:rPr lang="fr-FR" dirty="0">
                <a:hlinkClick r:id="rId2"/>
              </a:rPr>
              <a:t>https://brandmeister.network/</a:t>
            </a:r>
            <a:endParaRPr lang="fr-FR" dirty="0"/>
          </a:p>
          <a:p>
            <a:r>
              <a:rPr lang="fr-FR" dirty="0"/>
              <a:t>	</a:t>
            </a:r>
            <a:r>
              <a:rPr lang="fr-FR" sz="2800" dirty="0"/>
              <a:t>Dashboard du Master XLX933</a:t>
            </a:r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	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http://xlx933.dstar-france.fr/index.php?show=modules</a:t>
            </a: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800" dirty="0"/>
              <a:t>Dashboard du DMR+ IPSC2-FRANCE 3</a:t>
            </a:r>
            <a:br>
              <a:rPr lang="fr-FR" sz="2800" dirty="0"/>
            </a:br>
            <a:r>
              <a:rPr lang="fr-FR" sz="2800" dirty="0"/>
              <a:t>		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http://xlx933.dstar-france.fr/index.php?show=modules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endParaRPr lang="fr-FR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r-F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2311033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3851" y="1721122"/>
            <a:ext cx="9052559" cy="24198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9600" dirty="0"/>
              <a:t>F I N</a:t>
            </a:r>
          </a:p>
          <a:p>
            <a:pPr>
              <a:buNone/>
            </a:pPr>
            <a:r>
              <a:rPr lang="fr-FR" sz="5400" dirty="0">
                <a:solidFill>
                  <a:srgbClr val="FF0000"/>
                </a:solidFill>
              </a:rPr>
              <a:t>Avez-vous des questions ?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AF98E9-364C-404D-8223-ADB1214E7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AE107-79A6-486E-94AF-D353589E310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86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6DF4B-7DC9-4BFE-B8B2-2B8AA90F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952929"/>
          </a:xfrm>
        </p:spPr>
        <p:txBody>
          <a:bodyPr>
            <a:normAutofit fontScale="90000"/>
          </a:bodyPr>
          <a:lstStyle/>
          <a:p>
            <a:r>
              <a:rPr lang="fr-FR" sz="4400" b="1" dirty="0">
                <a:latin typeface="Arial" panose="020B0604020202020204" pitchFamily="34" charset="0"/>
                <a:cs typeface="Arial" panose="020B0604020202020204" pitchFamily="34" charset="0"/>
              </a:rPr>
              <a:t>C’est quoi un Hotspot ?</a:t>
            </a:r>
            <a:b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4F8A5-BD19-430C-AC24-681C5FCC9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	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hot spot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permet d'exploiter une fréquence 	analogique, pour créer une passerelle 	numérique, afin de bénéficier des avantages 	d'une interconnexion en voix sur IP « Internet, 	Wifi, 3G/4G »</a:t>
            </a:r>
          </a:p>
          <a:p>
            <a:pPr marL="0" indent="0">
              <a:buNone/>
            </a:pPr>
            <a:r>
              <a:rPr lang="fr-FR" sz="3600" dirty="0"/>
              <a:t>		</a:t>
            </a:r>
            <a:endParaRPr lang="fr-FR" b="1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3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A28C81-ED85-42AA-A974-3BE663D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7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6DF4B-7DC9-4BFE-B8B2-2B8AA90F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645346" cy="182326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Voici un h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otspot numérique complètement autonome qui prend en charge les communications DMR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D-STAR, YSF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et même les modes P25, NXDN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4F8A5-BD19-430C-AC24-681C5FCC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3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	</a:t>
            </a:r>
            <a:endParaRPr lang="fr-FR" dirty="0"/>
          </a:p>
          <a:p>
            <a:pPr marL="0" indent="0">
              <a:buNone/>
            </a:pPr>
            <a:r>
              <a:rPr lang="fr-FR" sz="3600" dirty="0"/>
              <a:t>						</a:t>
            </a:r>
            <a:r>
              <a:rPr lang="fr-FR" sz="3200" dirty="0"/>
              <a:t>-  Raspberry Pi </a:t>
            </a:r>
            <a:r>
              <a:rPr lang="fr-FR" sz="3200" dirty="0" err="1"/>
              <a:t>Zero</a:t>
            </a:r>
            <a:endParaRPr lang="fr-FR" sz="3200" dirty="0">
              <a:effectLst/>
            </a:endParaRPr>
          </a:p>
          <a:p>
            <a:pPr marL="0" indent="0">
              <a:buNone/>
            </a:pPr>
            <a:r>
              <a:rPr lang="fr-FR" sz="3200" dirty="0"/>
              <a:t>						-  MMDVM</a:t>
            </a:r>
          </a:p>
          <a:p>
            <a:pPr marL="0" indent="0">
              <a:buNone/>
            </a:pPr>
            <a:r>
              <a:rPr lang="fr-FR" sz="3200" dirty="0"/>
              <a:t>						-  OLED</a:t>
            </a:r>
          </a:p>
          <a:p>
            <a:pPr marL="0" indent="0">
              <a:buNone/>
            </a:pPr>
            <a:r>
              <a:rPr lang="fr-FR" sz="3200" dirty="0"/>
              <a:t>						-  Antenne</a:t>
            </a:r>
          </a:p>
          <a:p>
            <a:pPr marL="0" indent="0">
              <a:buNone/>
            </a:pPr>
            <a:r>
              <a:rPr lang="fr-FR" sz="3200" dirty="0"/>
              <a:t>						-  Boitier</a:t>
            </a:r>
          </a:p>
          <a:p>
            <a:pPr marL="0" indent="0">
              <a:buNone/>
            </a:pPr>
            <a:r>
              <a:rPr lang="fr-FR" sz="3200" dirty="0"/>
              <a:t>						-  Carte micro SD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A28C81-ED85-42AA-A974-3BE663D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91614C-B12D-4A5F-A15E-020F59911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611" y="2584450"/>
            <a:ext cx="39909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3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B4F8A5-BD19-430C-AC24-681C5FCC9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23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/>
              <a:t>	</a:t>
            </a:r>
            <a:endParaRPr lang="fr-FR" dirty="0"/>
          </a:p>
          <a:p>
            <a:pPr marL="0" indent="0">
              <a:buNone/>
            </a:pPr>
            <a:r>
              <a:rPr lang="fr-FR" sz="3600" dirty="0"/>
              <a:t>	</a:t>
            </a:r>
            <a:endParaRPr lang="fr-FR" sz="3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A28C81-ED85-42AA-A974-3BE663D0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06226-17AF-445A-BD22-B08E09F9A09A}"/>
              </a:ext>
            </a:extLst>
          </p:cNvPr>
          <p:cNvSpPr txBox="1"/>
          <p:nvPr/>
        </p:nvSpPr>
        <p:spPr>
          <a:xfrm>
            <a:off x="1210962" y="790832"/>
            <a:ext cx="1030553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Installation Logicielle</a:t>
            </a:r>
          </a:p>
          <a:p>
            <a:endParaRPr lang="fr-FR" dirty="0"/>
          </a:p>
          <a:p>
            <a:r>
              <a:rPr lang="fr-FR" dirty="0"/>
              <a:t>	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Télécharger l’image pi-star et la graver sur une carte Micro SD </a:t>
            </a: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https://www.pistar.uk/downloads/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Choisir la dernière version de Pi-Star </a:t>
            </a:r>
            <a:r>
              <a:rPr lang="en-GB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Pi-Star_RPi_V4.1.5_21-Jun-2021</a:t>
            </a:r>
            <a:endParaRPr lang="fr-FR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5E334BE-419B-437E-940D-B371ACD03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080" y="2623648"/>
            <a:ext cx="4719631" cy="2736120"/>
          </a:xfrm>
          <a:prstGeom prst="rect">
            <a:avLst/>
          </a:prstGeom>
          <a:solidFill>
            <a:schemeClr val="accent6"/>
          </a:solidFill>
          <a:ln>
            <a:solidFill>
              <a:srgbClr val="F0EDD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0146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DD01DF-209D-4616-AB6C-4AE0DFC82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08" y="622900"/>
            <a:ext cx="10727724" cy="5588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C’est quoi Pi-star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C’est une image linux développée par un groupe d’OM 	passionnés, permettant à n'importe quel néophyte Linux, de 	réaliser et 	monter un Hotspot numérique multimode à base de Raspberry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pi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et de 	carte MMDVM (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Multi-Mode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Digital Voice Modem)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Pi-Star inclut un petit serveur WEB permettant d’avoir accès à  :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  Une Console (Dashboard)</a:t>
            </a:r>
          </a:p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-  Une partie Configuration</a:t>
            </a:r>
          </a:p>
          <a:p>
            <a:pPr marL="0" indent="0"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	-  Une partie Administration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3BDE7E-6EC0-413E-851F-3BA132E0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10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11758-FC9E-471B-8FDC-268D3E2F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" y="59818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Gravez l’image Pi-star sur votre Carte Micro SD</a:t>
            </a:r>
          </a:p>
          <a:p>
            <a:pPr marL="0" indent="0">
              <a:buNone/>
            </a:pPr>
            <a:r>
              <a:rPr lang="fr-FR" b="1" dirty="0"/>
              <a:t>	</a:t>
            </a:r>
          </a:p>
          <a:p>
            <a:pPr marL="0" indent="0">
              <a:buNone/>
            </a:pPr>
            <a:r>
              <a:rPr lang="fr-FR" b="1" dirty="0"/>
              <a:t>	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commencer, v</a:t>
            </a:r>
            <a:r>
              <a:rPr lang="fr-F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ous aurez besoin de télécharger le logiciel 	gratuit  </a:t>
            </a:r>
            <a:r>
              <a:rPr lang="fr-FR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balena</a:t>
            </a:r>
            <a:r>
              <a:rPr lang="fr-F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fr-FR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Etcher</a:t>
            </a:r>
            <a:r>
              <a:rPr lang="fr-FR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1BB9EBF-6A89-46EC-8538-0EA5DEBFB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464" y="2922445"/>
            <a:ext cx="6115694" cy="343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34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11758-FC9E-471B-8FDC-268D3E2F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89" y="598187"/>
            <a:ext cx="10515600" cy="612328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Incérez la carte dans le Hotspot et alimentez le.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 démarre sur son propre réseau.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Nom réseau: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fr-FR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pi-star</a:t>
            </a:r>
            <a:br>
              <a:rPr lang="fr-FR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Mot de passe:</a:t>
            </a:r>
            <a:r>
              <a:rPr lang="fr-FR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raspberry</a:t>
            </a:r>
            <a:endParaRPr lang="fr-FR" b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Connectez votre micro sur le réseau </a:t>
            </a:r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pi-star</a:t>
            </a:r>
            <a:endParaRPr lang="fr-FR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Ouvrez votre navigateur et tapez l’URL </a:t>
            </a:r>
            <a:r>
              <a:rPr lang="fr-FR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pi-star.local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5060C6-B20E-48D5-9ADA-C967B5C94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23" y="4407372"/>
            <a:ext cx="4795065" cy="22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9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511758-FC9E-471B-8FDC-268D3E2F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42" y="598187"/>
            <a:ext cx="11617411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Cliquez sur </a:t>
            </a:r>
            <a:r>
              <a:rPr lang="fr-FR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configuration</a:t>
            </a:r>
            <a:r>
              <a:rPr lang="fr-FR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Utilisateur : </a:t>
            </a:r>
            <a:r>
              <a:rPr lang="fr-FR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pi-star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Mot de passe </a:t>
            </a:r>
            <a:r>
              <a:rPr lang="fr-FR" b="1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raspberry</a:t>
            </a:r>
            <a:endParaRPr lang="fr-FR" b="1" dirty="0">
              <a:solidFill>
                <a:srgbClr val="00B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67149A-7AD4-4415-8289-0FB1A6D2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AE107-79A6-486E-94AF-D353589E310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33D32-878C-418E-A29B-A60AD1759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6" y="1476256"/>
            <a:ext cx="7189316" cy="50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8045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3374</TotalTime>
  <Words>807</Words>
  <Application>Microsoft Office PowerPoint</Application>
  <PresentationFormat>Grand écran</PresentationFormat>
  <Paragraphs>282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C’est quoi un Hotspot ? </vt:lpstr>
      <vt:lpstr>Voici un hotspot numérique complètement autonome qui prend en charge les communications DMR, D-STAR, YSF et même les modes P25, NXDN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GREGOIRE</dc:creator>
  <cp:lastModifiedBy>Pierre GREGOIRE</cp:lastModifiedBy>
  <cp:revision>269</cp:revision>
  <dcterms:created xsi:type="dcterms:W3CDTF">2021-07-18T13:43:11Z</dcterms:created>
  <dcterms:modified xsi:type="dcterms:W3CDTF">2021-10-29T08:56:56Z</dcterms:modified>
</cp:coreProperties>
</file>